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70" r:id="rId10"/>
    <p:sldId id="29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5" r:id="rId24"/>
    <p:sldId id="287" r:id="rId25"/>
    <p:sldId id="288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" name="Google Shape;55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563498" y="1670264"/>
            <a:ext cx="6829905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2899323" y="2532546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Let’s go to the cinema tonight!</a:t>
            </a:r>
            <a:endParaRPr sz="32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800665" y="1757476"/>
            <a:ext cx="76668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PERIOD:62  -LESSON 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1: GETTING </a:t>
            </a: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STARTED  P:82-83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34650" y="237700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2567" y="3117321"/>
            <a:ext cx="5020836" cy="366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346" y="202705"/>
            <a:ext cx="1192065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Let's go to the cinema tonight!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Good idea! What shall we see?</a:t>
            </a:r>
          </a:p>
          <a:p>
            <a:r>
              <a:rPr lang="en-US" sz="2400" b="1" dirty="0">
                <a:latin typeface="+mn-lt"/>
              </a:rPr>
              <a:t>Mark: </a:t>
            </a:r>
            <a:r>
              <a:rPr lang="en-US" sz="2400" dirty="0">
                <a:latin typeface="+mn-lt"/>
              </a:rPr>
              <a:t>A Nightmare is on at Sao Mai Cinema tonight.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Is it a fantasy?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No, it's a horror film.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That's too scary for me. Look! An Old Pier is on at Town Cinema. It's a documentary.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I don't really like documentaries. They're often boring. What about Our Holiday?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What kind of film is it?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It's a comedy. 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And who stars in it?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Kate Harrison and Lily Collins.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Um, they're pretty good. What's it about? 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It's about two women living in different countries and they decide to exchange houses.</a:t>
            </a:r>
          </a:p>
          <a:p>
            <a:r>
              <a:rPr lang="en-US" sz="2400" b="1" dirty="0" err="1">
                <a:latin typeface="+mn-lt"/>
              </a:rPr>
              <a:t>Mi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 What are the reviews like? </a:t>
            </a:r>
          </a:p>
          <a:p>
            <a:r>
              <a:rPr lang="en-US" sz="2400" b="1" dirty="0">
                <a:latin typeface="+mn-lt"/>
              </a:rPr>
              <a:t>Mark:</a:t>
            </a:r>
            <a:r>
              <a:rPr lang="en-US" sz="2400" dirty="0">
                <a:latin typeface="+mn-lt"/>
              </a:rPr>
              <a:t> Well, although a few people say it's a bit silly, most say it's funny and interesting. </a:t>
            </a:r>
          </a:p>
          <a:p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pic>
        <p:nvPicPr>
          <p:cNvPr id="2" name="e7 unit 8 get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0551" y="477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1131588" y="1225557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576197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628982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8156" y="2265556"/>
            <a:ext cx="59626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731521" y="2179191"/>
            <a:ext cx="710778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Mark suggest doing tonight?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AAA5"/>
                </a:solidFill>
              </a:rPr>
              <a:t>A</a:t>
            </a:r>
            <a:r>
              <a:rPr lang="en-US" sz="2800" dirty="0" smtClean="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TV show.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AAA5"/>
                </a:solidFill>
              </a:rPr>
              <a:t>B</a:t>
            </a:r>
            <a:r>
              <a:rPr lang="en-US" sz="2800" dirty="0" smtClean="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film.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AAA5"/>
                </a:solidFill>
              </a:rPr>
              <a:t>C</a:t>
            </a:r>
            <a:r>
              <a:rPr lang="en-US" sz="2800" dirty="0" smtClean="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Staying at home.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82" name="Google Shape;282;p17"/>
          <p:cNvSpPr/>
          <p:nvPr/>
        </p:nvSpPr>
        <p:spPr>
          <a:xfrm>
            <a:off x="731521" y="510306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83" name="Google Shape;283;p17"/>
          <p:cNvCxnSpPr/>
          <p:nvPr/>
        </p:nvCxnSpPr>
        <p:spPr>
          <a:xfrm rot="10800000" flipH="1">
            <a:off x="1892830" y="5608424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17"/>
          <p:cNvSpPr/>
          <p:nvPr/>
        </p:nvSpPr>
        <p:spPr>
          <a:xfrm>
            <a:off x="676212" y="3654834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49" y="1978726"/>
            <a:ext cx="4038015" cy="434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/>
        </p:nvSpPr>
        <p:spPr>
          <a:xfrm>
            <a:off x="1131589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279853" y="4734482"/>
            <a:ext cx="7734609" cy="181588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554564" y="2942560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628986" y="2109913"/>
            <a:ext cx="81765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doesn’t Mark want to see An Old Pier?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AAA5"/>
                </a:solidFill>
              </a:rPr>
              <a:t>A</a:t>
            </a:r>
            <a:r>
              <a:rPr lang="en-US" sz="2800" dirty="0" smtClean="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doesn’t like that type of film.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AAA5"/>
                </a:solidFill>
              </a:rPr>
              <a:t>B</a:t>
            </a:r>
            <a:r>
              <a:rPr lang="en-US" sz="2800" dirty="0" smtClean="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not on at a convenient time.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AAA5"/>
                </a:solidFill>
              </a:rPr>
              <a:t>C</a:t>
            </a:r>
            <a:r>
              <a:rPr lang="en-US" sz="2800" dirty="0" smtClean="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saw it last week.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cxnSp>
        <p:nvCxnSpPr>
          <p:cNvPr id="299" name="Google Shape;299;p18"/>
          <p:cNvCxnSpPr/>
          <p:nvPr/>
        </p:nvCxnSpPr>
        <p:spPr>
          <a:xfrm rot="10800000" flipH="1">
            <a:off x="1347009" y="6043613"/>
            <a:ext cx="4677554" cy="1246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7854" y="2424836"/>
            <a:ext cx="3764127" cy="230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/>
          <p:nvPr/>
        </p:nvSpPr>
        <p:spPr>
          <a:xfrm>
            <a:off x="1131589" y="1200526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28983" y="2199539"/>
            <a:ext cx="6126493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conversation mostly means </a:t>
            </a:r>
            <a:r>
              <a:rPr lang="en-US" sz="2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dirty="0" smtClean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people’s opinions about the film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dirty="0" smtClean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 scenes in the film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 dirty="0" smtClean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people don’t like about the film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076" y="1896217"/>
            <a:ext cx="3678354" cy="38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/>
          <p:nvPr/>
        </p:nvSpPr>
        <p:spPr>
          <a:xfrm>
            <a:off x="604750" y="3719182"/>
            <a:ext cx="445500" cy="46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449682" y="5201035"/>
            <a:ext cx="6530981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/>
          </a:p>
        </p:txBody>
      </p:sp>
      <p:cxnSp>
        <p:nvCxnSpPr>
          <p:cNvPr id="325" name="Google Shape;325;p20"/>
          <p:cNvCxnSpPr/>
          <p:nvPr/>
        </p:nvCxnSpPr>
        <p:spPr>
          <a:xfrm>
            <a:off x="1708150" y="6535739"/>
            <a:ext cx="4973638" cy="79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20"/>
          <p:cNvSpPr/>
          <p:nvPr/>
        </p:nvSpPr>
        <p:spPr>
          <a:xfrm>
            <a:off x="449682" y="417397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487067" y="2172449"/>
            <a:ext cx="67809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people think of Our Holiday?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AAA5"/>
                </a:solidFill>
              </a:rPr>
              <a:t>A</a:t>
            </a:r>
            <a:r>
              <a:rPr lang="en-US" sz="2800" dirty="0" smtClean="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Everyone likes it.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AAA5"/>
                </a:solidFill>
              </a:rPr>
              <a:t>B</a:t>
            </a:r>
            <a:r>
              <a:rPr lang="en-US" sz="2800" dirty="0" smtClean="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one likes it.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AAA5"/>
                </a:solidFill>
              </a:rPr>
              <a:t>C</a:t>
            </a:r>
            <a:r>
              <a:rPr lang="en-US" sz="2800" dirty="0" smtClean="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people like it.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9594" y="2375945"/>
            <a:ext cx="4579862" cy="280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21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4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370;p22"/>
          <p:cNvSpPr txBox="1"/>
          <p:nvPr/>
        </p:nvSpPr>
        <p:spPr>
          <a:xfrm>
            <a:off x="687185" y="2172393"/>
            <a:ext cx="48103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 txBox="1"/>
          <p:nvPr/>
        </p:nvSpPr>
        <p:spPr>
          <a:xfrm>
            <a:off x="687185" y="2172393"/>
            <a:ext cx="48103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74" name="Google Shape;374;p22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2"/>
          <p:cNvSpPr/>
          <p:nvPr/>
        </p:nvSpPr>
        <p:spPr>
          <a:xfrm>
            <a:off x="576198" y="4060593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08" name="Google Shape;408;p23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3"/>
          <p:cNvSpPr/>
          <p:nvPr/>
        </p:nvSpPr>
        <p:spPr>
          <a:xfrm>
            <a:off x="487067" y="4060593"/>
            <a:ext cx="5670176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36" name="Google Shape;4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24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42" name="Google Shape;442;p24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4"/>
          <p:cNvSpPr/>
          <p:nvPr/>
        </p:nvSpPr>
        <p:spPr>
          <a:xfrm>
            <a:off x="576198" y="4012101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……………..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451193"/>
            <a:ext cx="2854262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WARM-UP</a:t>
            </a:r>
            <a:endParaRPr sz="3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Chatting</a:t>
            </a:r>
            <a:endParaRPr sz="4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 txBox="1"/>
          <p:nvPr/>
        </p:nvSpPr>
        <p:spPr>
          <a:xfrm>
            <a:off x="1131589" y="1196940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70" name="Google Shape;4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687185" y="2172393"/>
            <a:ext cx="47434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25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76" name="Google Shape;476;p25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25"/>
          <p:cNvSpPr/>
          <p:nvPr/>
        </p:nvSpPr>
        <p:spPr>
          <a:xfrm>
            <a:off x="576198" y="4060593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a 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687185" y="2172393"/>
            <a:ext cx="4620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26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510" name="Google Shape;510;p26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26"/>
          <p:cNvSpPr/>
          <p:nvPr/>
        </p:nvSpPr>
        <p:spPr>
          <a:xfrm>
            <a:off x="576198" y="4060593"/>
            <a:ext cx="5558665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a 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"/>
          <p:cNvSpPr txBox="1"/>
          <p:nvPr/>
        </p:nvSpPr>
        <p:spPr>
          <a:xfrm>
            <a:off x="1131589" y="1287084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60" name="Google Shape;5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" name="Google Shape;562;p28"/>
          <p:cNvGrpSpPr/>
          <p:nvPr/>
        </p:nvGrpSpPr>
        <p:grpSpPr>
          <a:xfrm>
            <a:off x="1481472" y="1989970"/>
            <a:ext cx="9184720" cy="985527"/>
            <a:chOff x="289981" y="457"/>
            <a:chExt cx="9184720" cy="985527"/>
          </a:xfrm>
        </p:grpSpPr>
        <p:sp>
          <p:nvSpPr>
            <p:cNvPr id="563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700038" y="3499718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 dirty="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574" name="Google Shape;574;p28"/>
          <p:cNvSpPr/>
          <p:nvPr/>
        </p:nvSpPr>
        <p:spPr>
          <a:xfrm>
            <a:off x="5398547" y="3610461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dirty="0"/>
          </a:p>
        </p:txBody>
      </p:sp>
      <p:sp>
        <p:nvSpPr>
          <p:cNvPr id="575" name="Google Shape;575;p28"/>
          <p:cNvSpPr/>
          <p:nvPr/>
        </p:nvSpPr>
        <p:spPr>
          <a:xfrm>
            <a:off x="3744662" y="4197284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6942759" y="4765758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8"/>
          <p:cNvSpPr/>
          <p:nvPr/>
        </p:nvSpPr>
        <p:spPr>
          <a:xfrm>
            <a:off x="5230188" y="5361317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3000362" y="5940658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"/>
          <p:cNvSpPr txBox="1"/>
          <p:nvPr/>
        </p:nvSpPr>
        <p:spPr>
          <a:xfrm>
            <a:off x="1183196" y="1188331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607" name="Google Shape;6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30"/>
          <p:cNvSpPr/>
          <p:nvPr/>
        </p:nvSpPr>
        <p:spPr>
          <a:xfrm>
            <a:off x="6096000" y="2675182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610" name="Google Shape;610;p3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3195" y="2675182"/>
            <a:ext cx="4085415" cy="34203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61;p2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4" name="Google Shape;644;p32"/>
          <p:cNvGrpSpPr/>
          <p:nvPr/>
        </p:nvGrpSpPr>
        <p:grpSpPr>
          <a:xfrm>
            <a:off x="1753230" y="2044670"/>
            <a:ext cx="8889370" cy="4262200"/>
            <a:chOff x="0" y="2485"/>
            <a:chExt cx="8889370" cy="4262200"/>
          </a:xfrm>
        </p:grpSpPr>
        <p:sp>
          <p:nvSpPr>
            <p:cNvPr id="645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2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5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764635" y="1416116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Google Shape;66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33"/>
          <p:cNvSpPr txBox="1"/>
          <p:nvPr/>
        </p:nvSpPr>
        <p:spPr>
          <a:xfrm>
            <a:off x="1451955" y="2272146"/>
            <a:ext cx="9028475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film,use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3 adjectives to describe it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by heart new words.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exercise A1,2/B1,2,3 on page 60-61 in Work book.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02926" y="1526326"/>
            <a:ext cx="82890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do last night after finishing your homework?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like watching film?</a:t>
            </a:r>
            <a:endParaRPr sz="36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259" y="1526326"/>
            <a:ext cx="3464924" cy="228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fantasy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378085" y="40767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viễn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tưởng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2226221" y="3067425"/>
            <a:ext cx="23546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fæntəsi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endParaRPr dirty="0"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4108" y="1293569"/>
            <a:ext cx="3226916" cy="48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56;p15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I.VOCABULARY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/>
        </p:nvSpPr>
        <p:spPr>
          <a:xfrm>
            <a:off x="970243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horror film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378084" y="429973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dị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115357" y="3252092"/>
            <a:ext cx="2576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hɒrə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fɪlm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dirty="0"/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 descr="Ghostface | Horror movies, Scream movie, Horror movi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1513177"/>
            <a:ext cx="3164117" cy="474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605086" y="1691843"/>
            <a:ext cx="589418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documentary </a:t>
            </a:r>
            <a:r>
              <a:rPr lang="en-US" sz="44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 dirty="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971767" y="4015153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tài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liệu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1378085" y="2967875"/>
            <a:ext cx="34472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dɒkjʊˈmentəri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36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 descr="The History of Documentary Film Making | Documentary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6488" y="2967875"/>
            <a:ext cx="6658072" cy="266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970243" y="15239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lang="en-US" sz="6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comedy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5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1378085" y="394054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hài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2274055" y="2968522"/>
            <a:ext cx="22589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kɒmədi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dirty="0"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" descr="Online Comedy Club cho Android - Tải về AP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263" y="1523999"/>
            <a:ext cx="2982929" cy="4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13"/>
          <p:cNvGraphicFramePr/>
          <p:nvPr>
            <p:extLst>
              <p:ext uri="{D42A27DB-BD31-4B8C-83A1-F6EECF244321}">
                <p14:modId xmlns:p14="http://schemas.microsoft.com/office/powerpoint/2010/main" val="492729615"/>
              </p:ext>
            </p:extLst>
          </p:nvPr>
        </p:nvGraphicFramePr>
        <p:xfrm>
          <a:off x="1396032" y="1402823"/>
          <a:ext cx="9399925" cy="5119125"/>
        </p:xfrm>
        <a:graphic>
          <a:graphicData uri="http://schemas.openxmlformats.org/drawingml/2006/table">
            <a:tbl>
              <a:tblPr firstRow="1" bandRow="1">
                <a:noFill/>
                <a:tableStyleId>{24A4E897-EA73-47A1-8AB5-7918F643007C}</a:tableStyleId>
              </a:tblPr>
              <a:tblGrid>
                <a:gridCol w="302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 dirty="0" smtClean="0">
                          <a:solidFill>
                            <a:srgbClr val="0070C0"/>
                          </a:solidFill>
                        </a:rPr>
                        <a:t>Vocabulary</a:t>
                      </a:r>
                      <a:endParaRPr sz="2500" b="1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horror film</a:t>
                      </a:r>
                      <a:endParaRPr sz="28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/'hɒrə fɪlm/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kinh dị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documentary</a:t>
                      </a:r>
                      <a:endParaRPr sz="28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/dɒkjuˈmentri/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tài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liệu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comedy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/ˈkɒmədi/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hài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fantasy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/ˈfæntəsi 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viễn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tưởng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/>
        </p:nvSpPr>
        <p:spPr>
          <a:xfrm>
            <a:off x="1042458" y="1357587"/>
            <a:ext cx="33521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</a:rPr>
              <a:t>II.</a:t>
            </a: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419" y="1860193"/>
            <a:ext cx="5597614" cy="426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730</Words>
  <Application>Microsoft Office PowerPoint</Application>
  <PresentationFormat>Widescreen</PresentationFormat>
  <Paragraphs>213</Paragraphs>
  <Slides>25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Open Sans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MAYTINHCHIENLINH</cp:lastModifiedBy>
  <cp:revision>13</cp:revision>
  <dcterms:created xsi:type="dcterms:W3CDTF">2020-12-09T02:04:09Z</dcterms:created>
  <dcterms:modified xsi:type="dcterms:W3CDTF">2023-11-09T15:18:57Z</dcterms:modified>
</cp:coreProperties>
</file>